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86" r:id="rId4"/>
    <p:sldId id="261" r:id="rId5"/>
    <p:sldId id="259" r:id="rId6"/>
    <p:sldId id="262" r:id="rId7"/>
    <p:sldId id="263" r:id="rId8"/>
    <p:sldId id="270" r:id="rId9"/>
    <p:sldId id="260" r:id="rId10"/>
    <p:sldId id="271" r:id="rId11"/>
    <p:sldId id="273" r:id="rId12"/>
    <p:sldId id="258" r:id="rId13"/>
    <p:sldId id="275" r:id="rId14"/>
    <p:sldId id="276" r:id="rId15"/>
    <p:sldId id="277" r:id="rId16"/>
    <p:sldId id="278" r:id="rId17"/>
    <p:sldId id="279" r:id="rId18"/>
    <p:sldId id="266" r:id="rId19"/>
    <p:sldId id="267" r:id="rId20"/>
    <p:sldId id="268" r:id="rId21"/>
    <p:sldId id="274" r:id="rId22"/>
    <p:sldId id="26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  <p:sldId id="304" r:id="rId40"/>
    <p:sldId id="298" r:id="rId41"/>
    <p:sldId id="265" r:id="rId42"/>
    <p:sldId id="300" r:id="rId43"/>
    <p:sldId id="264" r:id="rId44"/>
    <p:sldId id="301" r:id="rId45"/>
    <p:sldId id="302" r:id="rId46"/>
    <p:sldId id="303" r:id="rId47"/>
    <p:sldId id="272" r:id="rId48"/>
    <p:sldId id="296" r:id="rId49"/>
    <p:sldId id="25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0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7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6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8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3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9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743E-BF97-48A2-9884-222EB0E6AA4C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241A-32B6-467E-84C4-23097E12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best places to borrow money from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diversification and explain what a diversified investment looks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a stock broker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Give an example of a high risk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Give an example of a growth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Give an example of an income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market index and name two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dividend?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wealth building 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Who pays for health insurance under Obama’s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Assets – Liabilities =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Give an example of a low-risk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purpose of a co-signer of a loan?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ticker symbol?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a Beta number measure?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Explain what happens in a stock split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When reading a stock quote table, what does the close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stock market exchange? Give three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mutual fund?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cyclical stocks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inflation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insurance protect?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an insurance premium?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an insurance deductible?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Who does redlining discriminate against?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effects the price of car insurance?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comprehensive car insurance cover?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Gap insurance cover?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renters insurance cover?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Describe how term life insurance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Explain different types of Health insurance and </a:t>
            </a:r>
            <a:r>
              <a:rPr lang="en-US" dirty="0" err="1" smtClean="0"/>
              <a:t>coverages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and give examples of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A retirement plan sponsored by employers and allows workers to defer income tax is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Goal length:</a:t>
            </a:r>
            <a:br>
              <a:rPr lang="en-US" dirty="0" smtClean="0"/>
            </a:br>
            <a:r>
              <a:rPr lang="en-US" dirty="0" smtClean="0"/>
              <a:t>Short term goal = ___</a:t>
            </a:r>
            <a:br>
              <a:rPr lang="en-US" dirty="0" smtClean="0"/>
            </a:br>
            <a:r>
              <a:rPr lang="en-US" dirty="0" smtClean="0"/>
              <a:t>Mid term goal = ___</a:t>
            </a:r>
            <a:br>
              <a:rPr lang="en-US" dirty="0" smtClean="0"/>
            </a:br>
            <a:r>
              <a:rPr lang="en-US" dirty="0" smtClean="0"/>
              <a:t>Long term goal = 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A government sponsored plan that pays retirement benefits based on a worker’s earnings is called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living will?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a power of attorney provide?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Define liquidity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Who determines the beneficiary of an insurance policy?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main purpose of a financial planner?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an actuary?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Goals include wants, needs, values and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SMART stands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four C’s of credit?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an insurance agent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338</Words>
  <Application>Microsoft Office PowerPoint</Application>
  <PresentationFormat>On-screen Show (4:3)</PresentationFormat>
  <Paragraphs>50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Financial Literacy</vt:lpstr>
      <vt:lpstr>Who pays for health insurance under Obama’s plan?</vt:lpstr>
      <vt:lpstr>Define inflation</vt:lpstr>
      <vt:lpstr>Define milestones</vt:lpstr>
      <vt:lpstr>What is an actuary?</vt:lpstr>
      <vt:lpstr>Goals include wants, needs, values and emotions</vt:lpstr>
      <vt:lpstr>SMART stands for</vt:lpstr>
      <vt:lpstr>What are the four C’s of credit?</vt:lpstr>
      <vt:lpstr>What does an insurance agent do?</vt:lpstr>
      <vt:lpstr>What are the best places to borrow money from college</vt:lpstr>
      <vt:lpstr>Define diversification and explain what a diversified investment looks like</vt:lpstr>
      <vt:lpstr>What does a stock broker do?</vt:lpstr>
      <vt:lpstr>Give an example of a high risk investment</vt:lpstr>
      <vt:lpstr>Give an example of a growth investment</vt:lpstr>
      <vt:lpstr>Give an example of an income investment</vt:lpstr>
      <vt:lpstr>What is a market index and name two indexes</vt:lpstr>
      <vt:lpstr>What is a dividend?</vt:lpstr>
      <vt:lpstr>Define dependent</vt:lpstr>
      <vt:lpstr>Define wealth building asset</vt:lpstr>
      <vt:lpstr>Assets – Liabilities = ??</vt:lpstr>
      <vt:lpstr>Give an example of a low-risk investment</vt:lpstr>
      <vt:lpstr>What is the purpose of a co-signer of a loan?</vt:lpstr>
      <vt:lpstr>What is a ticker symbol?</vt:lpstr>
      <vt:lpstr>What does a Beta number measure?</vt:lpstr>
      <vt:lpstr>Explain what happens in a stock split</vt:lpstr>
      <vt:lpstr>When reading a stock quote table, what does the close represent?</vt:lpstr>
      <vt:lpstr>What is a stock market exchange? Give three examples</vt:lpstr>
      <vt:lpstr>What is a mutual fund?</vt:lpstr>
      <vt:lpstr>What does cyclical stocks mean?</vt:lpstr>
      <vt:lpstr>What does insurance protect?</vt:lpstr>
      <vt:lpstr>What is an insurance premium?</vt:lpstr>
      <vt:lpstr>What is an insurance deductible?</vt:lpstr>
      <vt:lpstr>Who does redlining discriminate against?</vt:lpstr>
      <vt:lpstr>What effects the price of car insurance?</vt:lpstr>
      <vt:lpstr>What does comprehensive car insurance cover?</vt:lpstr>
      <vt:lpstr>What does Gap insurance cover?</vt:lpstr>
      <vt:lpstr>What does renters insurance cover?</vt:lpstr>
      <vt:lpstr>Describe how term life insurance work?</vt:lpstr>
      <vt:lpstr>Define empathy</vt:lpstr>
      <vt:lpstr>Explain different types of Health insurance and coverages</vt:lpstr>
      <vt:lpstr>Define and give examples of expenses</vt:lpstr>
      <vt:lpstr>A retirement plan sponsored by employers and allows workers to defer income tax is called</vt:lpstr>
      <vt:lpstr>Goal length: Short term goal = ___ Mid term goal = ___ Long term goal = ___</vt:lpstr>
      <vt:lpstr>A government sponsored plan that pays retirement benefits based on a worker’s earnings is called </vt:lpstr>
      <vt:lpstr>What is a living will?</vt:lpstr>
      <vt:lpstr>What does a power of attorney provide?</vt:lpstr>
      <vt:lpstr>Define liquidity</vt:lpstr>
      <vt:lpstr>Who determines the beneficiary of an insurance policy?</vt:lpstr>
      <vt:lpstr>What is the main purpose of a financial planner?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</dc:title>
  <dc:creator>Karen</dc:creator>
  <cp:lastModifiedBy>Karen</cp:lastModifiedBy>
  <cp:revision>5</cp:revision>
  <dcterms:created xsi:type="dcterms:W3CDTF">2012-05-14T16:06:02Z</dcterms:created>
  <dcterms:modified xsi:type="dcterms:W3CDTF">2012-05-14T16:48:34Z</dcterms:modified>
</cp:coreProperties>
</file>